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71" r:id="rId7"/>
    <p:sldId id="259" r:id="rId8"/>
    <p:sldId id="272" r:id="rId9"/>
    <p:sldId id="266" r:id="rId10"/>
    <p:sldId id="267" r:id="rId11"/>
    <p:sldId id="263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1768" cy="46207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200" b="1" baseline="0">
                <a:solidFill>
                  <a:srgbClr val="1D4F96"/>
                </a:solidFill>
                <a:latin typeface="+mn-lt"/>
              </a:defRPr>
            </a:lvl1pPr>
          </a:lstStyle>
          <a:p>
            <a:r>
              <a:rPr lang="fi-FI" dirty="0"/>
              <a:t>Liikkuva koulu: </a:t>
            </a:r>
            <a:br>
              <a:rPr lang="fi-FI" dirty="0"/>
            </a:br>
            <a:r>
              <a:rPr lang="fi-FI" dirty="0"/>
              <a:t>Oppilaiden fyysinen aktiivisuus ja sosiaaliset tekijät koulussa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4133850" y="5753100"/>
            <a:ext cx="393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baseline="0" dirty="0">
                <a:solidFill>
                  <a:srgbClr val="1D4F96"/>
                </a:solidFill>
                <a:latin typeface="Calibri" panose="020F0502020204030204" pitchFamily="34" charset="0"/>
              </a:rPr>
              <a:t>LIKES-tutkimuskeskus</a:t>
            </a:r>
          </a:p>
          <a:p>
            <a:pPr algn="ctr"/>
            <a:r>
              <a:rPr lang="fi-FI" sz="1000" baseline="0" dirty="0" err="1">
                <a:solidFill>
                  <a:srgbClr val="1D4F96"/>
                </a:solidFill>
                <a:latin typeface="Calibri" panose="020F0502020204030204" pitchFamily="34" charset="0"/>
              </a:rPr>
              <a:t>Rautpohjankatu</a:t>
            </a:r>
            <a:r>
              <a:rPr lang="fi-FI" sz="1000" baseline="0" dirty="0">
                <a:solidFill>
                  <a:srgbClr val="1D4F96"/>
                </a:solidFill>
                <a:latin typeface="Calibri" panose="020F0502020204030204" pitchFamily="34" charset="0"/>
              </a:rPr>
              <a:t> 8, 40700 Jyväskylä</a:t>
            </a:r>
          </a:p>
          <a:p>
            <a:pPr algn="ctr"/>
            <a:r>
              <a:rPr lang="fi-FI" sz="1000" baseline="0" dirty="0">
                <a:solidFill>
                  <a:srgbClr val="1D4F96"/>
                </a:solidFill>
                <a:latin typeface="Calibri" panose="020F0502020204030204" pitchFamily="34" charset="0"/>
              </a:rPr>
              <a:t>www.likes.fi</a:t>
            </a:r>
          </a:p>
          <a:p>
            <a:pPr algn="ctr"/>
            <a:endParaRPr lang="fi-FI" sz="1000" baseline="0" dirty="0">
              <a:solidFill>
                <a:srgbClr val="1D4F9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3599292"/>
            <a:ext cx="9144000" cy="27940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rgbClr val="1D4F96"/>
                </a:solidFill>
              </a:defRPr>
            </a:lvl1pPr>
          </a:lstStyle>
          <a:p>
            <a:r>
              <a:rPr lang="fi-FI" dirty="0"/>
              <a:t>Henna Haapala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53B880-D03C-4700-AD8E-32B85F5EC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26" y="4858175"/>
            <a:ext cx="1934402" cy="13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64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090866" y="1122363"/>
            <a:ext cx="9144000" cy="874879"/>
          </a:xfr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1D4F96"/>
                </a:solidFill>
                <a:latin typeface="+mn-lt"/>
              </a:defRPr>
            </a:lvl1pPr>
          </a:lstStyle>
          <a:p>
            <a:r>
              <a:rPr lang="fi-FI" dirty="0"/>
              <a:t>Tähän sivun/aiheen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090866" y="2005852"/>
            <a:ext cx="9144000" cy="3464506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Tähän sisältöä!</a:t>
            </a:r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205946" cy="6858000"/>
          </a:xfrm>
          <a:prstGeom prst="rect">
            <a:avLst/>
          </a:prstGeom>
          <a:solidFill>
            <a:srgbClr val="1D4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7719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090866" y="1122363"/>
            <a:ext cx="9144000" cy="874879"/>
          </a:xfr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1D4F96"/>
                </a:solidFill>
                <a:latin typeface="+mn-lt"/>
              </a:defRPr>
            </a:lvl1pPr>
          </a:lstStyle>
          <a:p>
            <a:r>
              <a:rPr lang="fi-FI" dirty="0"/>
              <a:t>Tähän sivun/aiheen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090866" y="2005852"/>
            <a:ext cx="5925951" cy="3464506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Tähän sisältöä!</a:t>
            </a:r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205946" cy="6858000"/>
          </a:xfrm>
          <a:prstGeom prst="rect">
            <a:avLst/>
          </a:prstGeom>
          <a:solidFill>
            <a:srgbClr val="1D4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isällön paikkamerkki 5"/>
          <p:cNvSpPr>
            <a:spLocks noGrp="1"/>
          </p:cNvSpPr>
          <p:nvPr>
            <p:ph idx="13" hasCustomPrompt="1"/>
          </p:nvPr>
        </p:nvSpPr>
        <p:spPr>
          <a:xfrm>
            <a:off x="7036066" y="2012492"/>
            <a:ext cx="4254367" cy="345786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Cambria" panose="02040503050406030204" pitchFamily="18" charset="0"/>
              </a:defRPr>
            </a:lvl1pPr>
          </a:lstStyle>
          <a:p>
            <a:r>
              <a:rPr lang="fi-FI" dirty="0"/>
              <a:t>Klikkaa tästä lisätäksesi kuvan tai grafiikan</a:t>
            </a:r>
          </a:p>
        </p:txBody>
      </p:sp>
    </p:spTree>
    <p:extLst>
      <p:ext uri="{BB962C8B-B14F-4D97-AF65-F5344CB8AC3E}">
        <p14:creationId xmlns:p14="http://schemas.microsoft.com/office/powerpoint/2010/main" val="11779646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5"/>
          <p:cNvSpPr>
            <a:spLocks noGrp="1"/>
          </p:cNvSpPr>
          <p:nvPr>
            <p:ph idx="13"/>
          </p:nvPr>
        </p:nvSpPr>
        <p:spPr>
          <a:xfrm>
            <a:off x="0" y="-5824"/>
            <a:ext cx="12192000" cy="6863823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205946" cy="6858000"/>
          </a:xfrm>
          <a:prstGeom prst="rect">
            <a:avLst/>
          </a:prstGeom>
          <a:solidFill>
            <a:srgbClr val="1D4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2997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F813D-62B8-4BF8-BCC0-E4418BF0D199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1DA49-B3D2-4BC4-B6F4-78AC3B8701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3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BD312359-99F1-44C2-9A99-002304A7F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/>
              <a:t>Finnish Schools on the Move: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Students’ physical activity and </a:t>
            </a:r>
            <a:br>
              <a:rPr lang="en-GB" dirty="0" smtClean="0"/>
            </a:br>
            <a:r>
              <a:rPr lang="en-GB" dirty="0" smtClean="0"/>
              <a:t>school-related social factors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BB2A23-1EC6-4B4A-9F88-B811E1569F64}"/>
              </a:ext>
            </a:extLst>
          </p:cNvPr>
          <p:cNvSpPr txBox="1"/>
          <p:nvPr/>
        </p:nvSpPr>
        <p:spPr>
          <a:xfrm>
            <a:off x="0" y="362208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rgbClr val="1D4F96"/>
                </a:solidFill>
              </a:rPr>
              <a:t>Henna Haapala</a:t>
            </a:r>
          </a:p>
        </p:txBody>
      </p:sp>
      <p:sp>
        <p:nvSpPr>
          <p:cNvPr id="2" name="Rectangle 1"/>
          <p:cNvSpPr/>
          <p:nvPr/>
        </p:nvSpPr>
        <p:spPr>
          <a:xfrm>
            <a:off x="4984124" y="5602310"/>
            <a:ext cx="2215166" cy="862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147222" y="4670854"/>
            <a:ext cx="2932670" cy="1902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9" y="5192436"/>
            <a:ext cx="1895731" cy="13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17" y="508641"/>
            <a:ext cx="8682859" cy="5790382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5400000">
            <a:off x="9268845" y="5204493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bg1"/>
                </a:solidFill>
              </a:rPr>
              <a:t>Kuva: Liikkuva koulu -ohjelma / Jouni Kallio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417380" y="5907048"/>
            <a:ext cx="2289175" cy="213669"/>
          </a:xfrm>
        </p:spPr>
        <p:txBody>
          <a:bodyPr>
            <a:normAutofit fontScale="40000" lnSpcReduction="20000"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9600" y="5470358"/>
            <a:ext cx="4077730" cy="971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8"/>
          <a:stretch/>
        </p:blipFill>
        <p:spPr>
          <a:xfrm>
            <a:off x="2404062" y="585360"/>
            <a:ext cx="7011880" cy="5658921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5400000">
            <a:off x="8321411" y="5149751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bg1"/>
                </a:solidFill>
              </a:rPr>
              <a:t>Kuva: Liikkuva koulu -ohjelma / Jouni Kallio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53" y="593124"/>
            <a:ext cx="8519114" cy="5681184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9087436" y="5179778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bg1"/>
                </a:solidFill>
              </a:rPr>
              <a:t>Kuva: Liikkuva koulu -ohjelma / Jouni Kallio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8" y="484070"/>
            <a:ext cx="8559115" cy="5707860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9029772" y="5097400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bg1"/>
                </a:solidFill>
              </a:rPr>
              <a:t>Kuva: Liikkuva koulu -ohjelma / Jouni Kallio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BD312359-99F1-44C2-9A99-002304A7F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/>
              <a:t>Finnish Schools on the Move: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Students’ physical activity and </a:t>
            </a:r>
            <a:br>
              <a:rPr lang="en-GB" dirty="0" smtClean="0"/>
            </a:br>
            <a:r>
              <a:rPr lang="en-GB" dirty="0" smtClean="0"/>
              <a:t>school-related social factors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BB2A23-1EC6-4B4A-9F88-B811E1569F64}"/>
              </a:ext>
            </a:extLst>
          </p:cNvPr>
          <p:cNvSpPr txBox="1"/>
          <p:nvPr/>
        </p:nvSpPr>
        <p:spPr>
          <a:xfrm>
            <a:off x="0" y="362208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rgbClr val="1D4F96"/>
                </a:solidFill>
              </a:rPr>
              <a:t>Henna Haapala</a:t>
            </a:r>
          </a:p>
        </p:txBody>
      </p:sp>
      <p:sp>
        <p:nvSpPr>
          <p:cNvPr id="2" name="Rectangle 1"/>
          <p:cNvSpPr/>
          <p:nvPr/>
        </p:nvSpPr>
        <p:spPr>
          <a:xfrm>
            <a:off x="4984124" y="5602310"/>
            <a:ext cx="2215166" cy="862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147222" y="4670854"/>
            <a:ext cx="2932670" cy="1902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9" y="5192436"/>
            <a:ext cx="1895731" cy="13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481606"/>
            <a:ext cx="12192000" cy="874879"/>
          </a:xfrm>
        </p:spPr>
        <p:txBody>
          <a:bodyPr>
            <a:normAutofit/>
          </a:bodyPr>
          <a:lstStyle/>
          <a:p>
            <a:pPr algn="ctr"/>
            <a:r>
              <a:rPr lang="fi-FI" sz="4200" dirty="0" err="1" smtClean="0"/>
              <a:t>Lectio</a:t>
            </a:r>
            <a:r>
              <a:rPr lang="fi-FI" sz="4200" dirty="0" smtClean="0"/>
              <a:t> </a:t>
            </a:r>
            <a:r>
              <a:rPr lang="fi-FI" sz="4200" dirty="0" err="1" smtClean="0"/>
              <a:t>praecursoria</a:t>
            </a:r>
            <a:endParaRPr lang="en-GB" sz="4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67882" y="4242240"/>
            <a:ext cx="10322011" cy="461753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rgbClr val="1D4F96"/>
                </a:solidFill>
              </a:rPr>
              <a:t>24.11.2017</a:t>
            </a:r>
            <a:endParaRPr lang="en-GB" dirty="0">
              <a:solidFill>
                <a:srgbClr val="1D4F9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417380" y="5907048"/>
            <a:ext cx="2289175" cy="213669"/>
          </a:xfrm>
        </p:spPr>
        <p:txBody>
          <a:bodyPr>
            <a:normAutofit fontScale="40000" lnSpcReduction="20000"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99070" y="5544065"/>
            <a:ext cx="3492844" cy="972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-1" y="3230025"/>
            <a:ext cx="12192000" cy="87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D4F96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i-FI" b="0" dirty="0" smtClean="0"/>
              <a:t>Henna Haapala</a:t>
            </a:r>
            <a:endParaRPr lang="en-GB" b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7" y="5040625"/>
            <a:ext cx="1895707" cy="1371600"/>
          </a:xfrm>
          <a:prstGeom prst="rect">
            <a:avLst/>
          </a:prstGeom>
        </p:spPr>
      </p:pic>
      <p:pic>
        <p:nvPicPr>
          <p:cNvPr id="16" name="Kuv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8335" r="61695" b="57557"/>
          <a:stretch/>
        </p:blipFill>
        <p:spPr>
          <a:xfrm>
            <a:off x="720282" y="389667"/>
            <a:ext cx="1540475" cy="15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" y="998584"/>
            <a:ext cx="11302315" cy="4587192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5400000">
            <a:off x="10726767" y="4491246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Kuva: Liikkuva koulu -ohjelma / Jouni Kallio</a:t>
            </a:r>
            <a:endParaRPr lang="en-GB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39" y="550739"/>
            <a:ext cx="8599410" cy="5734731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9235718" y="5190940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bg1"/>
                </a:solidFill>
              </a:rPr>
              <a:t>Kuva: Liikkuva koulu -ohjelma / Jouni Kallio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02" y="472213"/>
            <a:ext cx="9022625" cy="6015084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9318096" y="5401377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bg1"/>
                </a:solidFill>
              </a:rPr>
              <a:t>Kuva: Liikkuva koulu -ohjelma / Jouni Kallio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90" y="560175"/>
            <a:ext cx="8764037" cy="5847366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5400000">
            <a:off x="9318096" y="5313011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bg1"/>
                </a:solidFill>
              </a:rPr>
              <a:t>Kuva: Liikkuva koulu -ohjelma / Jouni Kallio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3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63" y="446341"/>
            <a:ext cx="9000000" cy="6001877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5400000">
            <a:off x="9599732" y="5353688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bg1"/>
                </a:solidFill>
              </a:rPr>
              <a:t>Kuva: Liikkuva koulu -ohjelma / Jouni Kallio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36" y="469556"/>
            <a:ext cx="8494407" cy="5664708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9236912" y="5039734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bg1"/>
                </a:solidFill>
              </a:rPr>
              <a:t>Kuva: Liikkuva koulu -ohjelma / Jouni Kallio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9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01" y="443329"/>
            <a:ext cx="9112531" cy="6076919"/>
          </a:xfrm>
          <a:prstGeom prst="rect">
            <a:avLst/>
          </a:prstGeom>
          <a:ln w="38100" cap="sq">
            <a:solidFill>
              <a:srgbClr val="1D4F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9449901" y="5425718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smtClean="0">
                <a:solidFill>
                  <a:schemeClr val="bg1"/>
                </a:solidFill>
              </a:rPr>
              <a:t>Kuva: Liikkuva koulu -ohjelma / Jouni Kallio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deon alkuslaidi.potx" id="{DC8AB315-1C34-4908-A139-F72DB1376EC1}" vid="{C154670E-045E-4C0E-849D-2F4C051AD9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Videon alkuslaidi</Template>
  <TotalTime>235</TotalTime>
  <Words>120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Office-teema</vt:lpstr>
      <vt:lpstr>Finnish Schools on the Move:  Students’ physical activity and  school-related social factors</vt:lpstr>
      <vt:lpstr>Lectio praecursoria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Finnish Schools on the Move:  Students’ physical activity and  school-related social factors</vt:lpstr>
    </vt:vector>
  </TitlesOfParts>
  <Company>LIKES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Liikkuva koulu:  Oppilaiden fyysinen aktiivisuus ja sosiaaliset tekijät koulussa</dc:title>
  <dc:creator>Walker Martta</dc:creator>
  <cp:lastModifiedBy>Haapala Henna</cp:lastModifiedBy>
  <cp:revision>33</cp:revision>
  <dcterms:created xsi:type="dcterms:W3CDTF">2017-11-14T06:53:25Z</dcterms:created>
  <dcterms:modified xsi:type="dcterms:W3CDTF">2017-11-23T13:39:07Z</dcterms:modified>
</cp:coreProperties>
</file>