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60" r:id="rId2"/>
    <p:sldId id="265" r:id="rId3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61" autoAdjust="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11F71A-4787-45F6-BE7A-034800ABA7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6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lma_oranss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493713" y="6192838"/>
            <a:ext cx="2133600" cy="331787"/>
          </a:xfrm>
        </p:spPr>
        <p:txBody>
          <a:bodyPr/>
          <a:lstStyle>
            <a:lvl1pPr>
              <a:defRPr/>
            </a:lvl1pPr>
          </a:lstStyle>
          <a:p>
            <a:fld id="{BE6773E9-BD2C-440D-9A9B-83944623D0C3}" type="datetime3">
              <a:rPr lang="en-US" smtClean="0"/>
              <a:t>19 October 2015</a:t>
            </a:fld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2916238" y="6192838"/>
            <a:ext cx="2895600" cy="33178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1DB47D5-9924-43CE-937C-3B6EEDF76F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547813" y="2130425"/>
            <a:ext cx="6911975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725"/>
            <a:ext cx="6985000" cy="10080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Kuva 10" descr="kaksikielinensja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000E6-DFE0-4E7D-9B44-5B22A89FB668}" type="datetime3">
              <a:rPr lang="en-US" smtClean="0"/>
              <a:t>19 October 2015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F0B8-DA64-4C69-A87E-8C15A3ED0F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4975" y="269875"/>
            <a:ext cx="1963738" cy="5535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90588" y="269875"/>
            <a:ext cx="5741987" cy="5535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2CA265-0F40-4295-88D2-2C91DAA8BBAC}" type="datetime3">
              <a:rPr lang="en-US" smtClean="0"/>
              <a:t>19 October 2015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A846C-4A82-4F5C-8C31-4637B2601A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542E95-E1E2-4FA1-A704-322BDD6321C9}" type="datetime3">
              <a:rPr lang="en-US" smtClean="0"/>
              <a:t>19 October 2015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B0CD8-22CB-4EB1-9BD2-3678B1BC3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013DD5-FDBA-495A-8EB0-C70CAF975335}" type="datetime3">
              <a:rPr lang="en-US" smtClean="0"/>
              <a:t>19 October 2015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DD52C-4A2A-46DF-BD3B-8848596CF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5850" y="1643063"/>
            <a:ext cx="3852863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990CF6-C8F3-441C-BA2D-9239B4ED5F39}" type="datetime3">
              <a:rPr lang="en-US" smtClean="0"/>
              <a:t>19 October 2015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9ECBC-5D25-41DB-B863-0DD70FB2F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3568" y="1535112"/>
            <a:ext cx="3813820" cy="1101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83568" y="2708919"/>
            <a:ext cx="3813820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11017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708919"/>
            <a:ext cx="4041775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D9A838-F0F4-47C7-A1E7-F6971490EE5B}" type="datetime3">
              <a:rPr lang="en-US" smtClean="0"/>
              <a:t>19 October 2015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F321D-EC7E-4399-94E1-37EB1B391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54936C-8F8B-4110-93FB-A25EA007E78C}" type="datetime3">
              <a:rPr lang="en-US" smtClean="0"/>
              <a:t>19 October 2015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87B7-899E-480D-AA60-BE15E3FD6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7DC881-B723-4118-85CA-7BC1950274F3}" type="datetime3">
              <a:rPr lang="en-US" smtClean="0"/>
              <a:t>19 October 2015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9158A-F357-46E3-A262-D69F7FD82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73050"/>
            <a:ext cx="278194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83568" y="1484784"/>
            <a:ext cx="2781945" cy="4641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F5065D-6023-4CA0-9412-B55A56ECDF5A}" type="datetime3">
              <a:rPr lang="en-US" smtClean="0"/>
              <a:t>19 October 2015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A5C06-90F0-48B5-A8DB-806E392B6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F22D3F-CE34-4769-B9B1-DB2DCD2890C5}" type="datetime3">
              <a:rPr lang="en-US" smtClean="0"/>
              <a:t>19 October 2015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8CD22-7E22-48B8-8FA7-E88AD754E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Pystypalkki_oranssi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237288"/>
            <a:ext cx="2133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099DCFBF-B27D-4CE4-B8FF-F5FB5AF52603}" type="datetime3">
              <a:rPr lang="en-US" smtClean="0"/>
              <a:t>19 October 2015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237288"/>
            <a:ext cx="2895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2675" y="44450"/>
            <a:ext cx="40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9FD273A-8285-4A9F-B12F-0FBCAE29B2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69875"/>
            <a:ext cx="7858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en-US" dirty="0" smtClean="0"/>
          </a:p>
        </p:txBody>
      </p:sp>
      <p:pic>
        <p:nvPicPr>
          <p:cNvPr id="13" name="Kuva 12" descr="kaksikielinensja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  <p:sp>
        <p:nvSpPr>
          <p:cNvPr id="104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643063"/>
            <a:ext cx="785812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403648" y="1340768"/>
            <a:ext cx="7416824" cy="2808312"/>
          </a:xfrm>
        </p:spPr>
        <p:txBody>
          <a:bodyPr>
            <a:normAutofit fontScale="90000"/>
          </a:bodyPr>
          <a:lstStyle/>
          <a:p>
            <a:pPr>
              <a:spcAft>
                <a:spcPts val="2400"/>
              </a:spcAft>
            </a:pPr>
            <a:r>
              <a:rPr lang="fi-FI" i="1" dirty="0" smtClean="0"/>
              <a:t/>
            </a:r>
            <a:br>
              <a:rPr lang="fi-FI" i="1" dirty="0" smtClean="0"/>
            </a:br>
            <a:r>
              <a:rPr lang="sv-SE" sz="3100" i="1" dirty="0"/>
              <a:t>Populärvetenskapen blir myndig. Språktidningen fyller 8 år i år, vad krävs för att den ska överleva också när den fyller 18</a:t>
            </a:r>
            <a:r>
              <a:rPr lang="sv-SE" sz="3100" i="1" dirty="0" smtClean="0"/>
              <a:t>?</a:t>
            </a:r>
            <a:br>
              <a:rPr lang="sv-SE" sz="3100" i="1" dirty="0" smtClean="0"/>
            </a:br>
            <a:r>
              <a:rPr lang="fi-FI" sz="3100" i="1" dirty="0" smtClean="0"/>
              <a:t/>
            </a:r>
            <a:br>
              <a:rPr lang="fi-FI" sz="3100" i="1" dirty="0" smtClean="0"/>
            </a:br>
            <a:r>
              <a:rPr lang="fi-FI" sz="3100" b="1" dirty="0" smtClean="0"/>
              <a:t>Patrik </a:t>
            </a:r>
            <a:r>
              <a:rPr lang="fi-FI" sz="3100" b="1" dirty="0" err="1" smtClean="0"/>
              <a:t>Hadenius</a:t>
            </a:r>
            <a:r>
              <a:rPr lang="fi-FI" sz="3100" b="1" dirty="0"/>
              <a:t/>
            </a:r>
            <a:br>
              <a:rPr lang="fi-FI" sz="3100" b="1" dirty="0"/>
            </a:br>
            <a:r>
              <a:rPr lang="fi-FI" sz="3100" b="1" dirty="0" err="1" smtClean="0"/>
              <a:t>Plenarföredrag</a:t>
            </a:r>
            <a:r>
              <a:rPr lang="fi-FI" sz="3100" b="1" dirty="0" smtClean="0"/>
              <a:t> </a:t>
            </a:r>
            <a:br>
              <a:rPr lang="fi-FI" sz="3100" b="1" dirty="0" smtClean="0"/>
            </a:br>
            <a:r>
              <a:rPr lang="fi-FI" sz="3100" b="1" dirty="0" smtClean="0"/>
              <a:t>15 </a:t>
            </a:r>
            <a:r>
              <a:rPr lang="fi-FI" sz="3100" b="1" dirty="0" err="1" smtClean="0"/>
              <a:t>oktober</a:t>
            </a:r>
            <a:r>
              <a:rPr lang="fi-FI" sz="3100" b="1" dirty="0" smtClean="0"/>
              <a:t> 2015</a:t>
            </a:r>
            <a:endParaRPr lang="fi-FI" sz="3100" b="1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35088" y="5123799"/>
            <a:ext cx="8208912" cy="1727547"/>
          </a:xfrm>
        </p:spPr>
        <p:txBody>
          <a:bodyPr>
            <a:normAutofit/>
          </a:bodyPr>
          <a:lstStyle/>
          <a:p>
            <a:r>
              <a:rPr lang="fi-FI" sz="2000" dirty="0" smtClean="0"/>
              <a:t>Svenskan </a:t>
            </a:r>
            <a:r>
              <a:rPr lang="fi-FI" sz="2000" dirty="0"/>
              <a:t>i Finland </a:t>
            </a:r>
            <a:r>
              <a:rPr lang="fi-FI" sz="2000" dirty="0" smtClean="0"/>
              <a:t>16: </a:t>
            </a:r>
            <a:r>
              <a:rPr lang="fi-FI" sz="2000" i="1" dirty="0" err="1" smtClean="0"/>
              <a:t>Då</a:t>
            </a:r>
            <a:r>
              <a:rPr lang="fi-FI" sz="2000" i="1" dirty="0"/>
              <a:t>, </a:t>
            </a:r>
            <a:r>
              <a:rPr lang="fi-FI" sz="2000" i="1" dirty="0" err="1"/>
              <a:t>nu</a:t>
            </a:r>
            <a:r>
              <a:rPr lang="fi-FI" sz="2000" i="1" dirty="0"/>
              <a:t> </a:t>
            </a:r>
            <a:r>
              <a:rPr lang="fi-FI" sz="2000" i="1" dirty="0" err="1"/>
              <a:t>och</a:t>
            </a:r>
            <a:r>
              <a:rPr lang="fi-FI" sz="2000" i="1" dirty="0"/>
              <a:t> </a:t>
            </a:r>
            <a:r>
              <a:rPr lang="fi-FI" sz="2000" i="1" dirty="0" err="1"/>
              <a:t>sedan</a:t>
            </a:r>
            <a:endParaRPr lang="fi-FI" sz="2000" dirty="0" smtClean="0"/>
          </a:p>
          <a:p>
            <a:r>
              <a:rPr lang="fi-FI" sz="2000" dirty="0" smtClean="0"/>
              <a:t>Jyväskylä universitet</a:t>
            </a:r>
            <a:r>
              <a:rPr lang="fi-FI" sz="2000" dirty="0"/>
              <a:t>,</a:t>
            </a:r>
            <a:r>
              <a:rPr lang="fi-FI" sz="2000" dirty="0" smtClean="0"/>
              <a:t>15-16 </a:t>
            </a:r>
            <a:r>
              <a:rPr lang="fi-FI" sz="2000" dirty="0" err="1" smtClean="0"/>
              <a:t>oktober</a:t>
            </a:r>
            <a:r>
              <a:rPr lang="fi-FI" sz="2000" dirty="0" smtClean="0"/>
              <a:t> 2015</a:t>
            </a:r>
            <a:endParaRPr lang="fi-FI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Patrik </a:t>
            </a:r>
            <a:r>
              <a:rPr lang="fi-FI" dirty="0" err="1" smtClean="0"/>
              <a:t>Hadenius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810273"/>
          </a:xfrm>
        </p:spPr>
        <p:txBody>
          <a:bodyPr>
            <a:normAutofit fontScale="85000" lnSpcReduction="20000"/>
          </a:bodyPr>
          <a:lstStyle/>
          <a:p>
            <a:r>
              <a:rPr lang="fi-FI" dirty="0" err="1" smtClean="0"/>
              <a:t>Språkvetare</a:t>
            </a:r>
            <a:r>
              <a:rPr lang="fi-FI" dirty="0"/>
              <a:t>, </a:t>
            </a:r>
            <a:r>
              <a:rPr lang="fi-FI" dirty="0" err="1"/>
              <a:t>fil</a:t>
            </a:r>
            <a:r>
              <a:rPr lang="fi-FI" dirty="0"/>
              <a:t> </a:t>
            </a:r>
            <a:r>
              <a:rPr lang="fi-FI" dirty="0" err="1"/>
              <a:t>kand</a:t>
            </a:r>
            <a:r>
              <a:rPr lang="fi-FI" dirty="0"/>
              <a:t> i </a:t>
            </a:r>
            <a:r>
              <a:rPr lang="fi-FI" dirty="0" err="1"/>
              <a:t>nordiska</a:t>
            </a:r>
            <a:r>
              <a:rPr lang="fi-FI" dirty="0"/>
              <a:t> språk </a:t>
            </a:r>
            <a:r>
              <a:rPr lang="fi-FI" dirty="0" err="1"/>
              <a:t>vid</a:t>
            </a:r>
            <a:r>
              <a:rPr lang="fi-FI" dirty="0"/>
              <a:t> </a:t>
            </a:r>
            <a:r>
              <a:rPr lang="fi-FI" dirty="0" err="1"/>
              <a:t>Stockholms</a:t>
            </a:r>
            <a:r>
              <a:rPr lang="fi-FI" dirty="0"/>
              <a:t> </a:t>
            </a:r>
            <a:r>
              <a:rPr lang="fi-FI" dirty="0" err="1" smtClean="0"/>
              <a:t>universitet</a:t>
            </a:r>
            <a:endParaRPr lang="fi-FI" dirty="0" smtClean="0"/>
          </a:p>
          <a:p>
            <a:r>
              <a:rPr lang="fi-FI" dirty="0" err="1"/>
              <a:t>H</a:t>
            </a:r>
            <a:r>
              <a:rPr lang="fi-FI" dirty="0" err="1" smtClean="0"/>
              <a:t>edersdoktor</a:t>
            </a:r>
            <a:r>
              <a:rPr lang="fi-FI" dirty="0" smtClean="0"/>
              <a:t> </a:t>
            </a:r>
            <a:r>
              <a:rPr lang="fi-FI" dirty="0" err="1"/>
              <a:t>vid</a:t>
            </a:r>
            <a:r>
              <a:rPr lang="fi-FI" dirty="0"/>
              <a:t> Göteborgs </a:t>
            </a:r>
            <a:r>
              <a:rPr lang="fi-FI" dirty="0" err="1" smtClean="0"/>
              <a:t>universitet</a:t>
            </a:r>
            <a:r>
              <a:rPr lang="fi-FI" dirty="0" smtClean="0"/>
              <a:t> </a:t>
            </a:r>
          </a:p>
          <a:p>
            <a:r>
              <a:rPr lang="fi-FI" dirty="0" err="1"/>
              <a:t>A</a:t>
            </a:r>
            <a:r>
              <a:rPr lang="fi-FI" dirty="0" err="1" smtClean="0"/>
              <a:t>rbetat</a:t>
            </a:r>
            <a:r>
              <a:rPr lang="fi-FI" dirty="0" smtClean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vetenskapsjournalist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 smtClean="0"/>
              <a:t>redaktör</a:t>
            </a:r>
            <a:r>
              <a:rPr lang="fi-FI" dirty="0" smtClean="0"/>
              <a:t> (</a:t>
            </a:r>
            <a:r>
              <a:rPr lang="fi-FI" dirty="0" err="1" smtClean="0"/>
              <a:t>bl.a</a:t>
            </a:r>
            <a:r>
              <a:rPr lang="fi-FI" dirty="0" smtClean="0"/>
              <a:t>. </a:t>
            </a:r>
            <a:r>
              <a:rPr lang="fi-FI" dirty="0"/>
              <a:t>Dagens </a:t>
            </a:r>
            <a:r>
              <a:rPr lang="fi-FI" dirty="0" smtClean="0"/>
              <a:t>Nyheter)</a:t>
            </a:r>
          </a:p>
          <a:p>
            <a:r>
              <a:rPr lang="fi-FI" dirty="0" err="1"/>
              <a:t>G</a:t>
            </a:r>
            <a:r>
              <a:rPr lang="fi-FI" dirty="0" err="1" smtClean="0"/>
              <a:t>rundat</a:t>
            </a:r>
            <a:r>
              <a:rPr lang="fi-FI" dirty="0" smtClean="0"/>
              <a:t> </a:t>
            </a:r>
            <a:r>
              <a:rPr lang="fi-FI" dirty="0" err="1"/>
              <a:t>Språktidningen</a:t>
            </a:r>
            <a:r>
              <a:rPr lang="fi-FI" dirty="0"/>
              <a:t>, </a:t>
            </a:r>
            <a:r>
              <a:rPr lang="fi-FI" dirty="0" err="1"/>
              <a:t>Modern</a:t>
            </a:r>
            <a:r>
              <a:rPr lang="fi-FI" dirty="0"/>
              <a:t> Psykologi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Modern</a:t>
            </a:r>
            <a:r>
              <a:rPr lang="fi-FI" dirty="0"/>
              <a:t> Filosofi. </a:t>
            </a:r>
            <a:endParaRPr lang="fi-FI" dirty="0" smtClean="0"/>
          </a:p>
          <a:p>
            <a:r>
              <a:rPr lang="fi-FI" dirty="0" err="1" smtClean="0"/>
              <a:t>Chefredaktör</a:t>
            </a:r>
            <a:r>
              <a:rPr lang="fi-FI" dirty="0" smtClean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Språktidningen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Forskning</a:t>
            </a:r>
            <a:r>
              <a:rPr lang="fi-FI" dirty="0"/>
              <a:t> &amp; </a:t>
            </a:r>
            <a:r>
              <a:rPr lang="fi-FI" dirty="0" err="1"/>
              <a:t>Framsteg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60648"/>
            <a:ext cx="3121818" cy="4162425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91004" y="3400061"/>
            <a:ext cx="3851103" cy="306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20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venskan_i_Finland_Intro15.10.2015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Svenskan_i_Finland_Intro15.10.2015</Template>
  <TotalTime>326</TotalTime>
  <Words>58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Svenskan_i_Finland_Intro15.10.2015</vt:lpstr>
      <vt:lpstr> Populärvetenskapen blir myndig. Språktidningen fyller 8 år i år, vad krävs för att den ska överleva också när den fyller 18?  Patrik Hadenius Plenarföredrag  15 oktober 2015</vt:lpstr>
      <vt:lpstr>Patrik Hadenius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Svenskan i Finland 16 Då, nu och sedan</dc:title>
  <dc:creator>Palviainen Åsa</dc:creator>
  <cp:lastModifiedBy>Palviainen Åsa</cp:lastModifiedBy>
  <cp:revision>16</cp:revision>
  <dcterms:created xsi:type="dcterms:W3CDTF">2015-10-13T07:53:42Z</dcterms:created>
  <dcterms:modified xsi:type="dcterms:W3CDTF">2015-10-19T09:57:46Z</dcterms:modified>
</cp:coreProperties>
</file>